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1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31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36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01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18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08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17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657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64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7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89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204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AEFAF-EFA4-4EC2-81B9-543AA37D1282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98CA9-FF97-46E1-A329-E604E921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4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13" Type="http://schemas.openxmlformats.org/officeDocument/2006/relationships/image" Target="../media/image13.jpg"/><Relationship Id="rId18" Type="http://schemas.openxmlformats.org/officeDocument/2006/relationships/image" Target="../media/image18.jpg"/><Relationship Id="rId26" Type="http://schemas.openxmlformats.org/officeDocument/2006/relationships/image" Target="../media/image1.emf"/><Relationship Id="rId3" Type="http://schemas.openxmlformats.org/officeDocument/2006/relationships/image" Target="../media/image5.png"/><Relationship Id="rId21" Type="http://schemas.openxmlformats.org/officeDocument/2006/relationships/image" Target="../media/image21.jpg"/><Relationship Id="rId7" Type="http://schemas.openxmlformats.org/officeDocument/2006/relationships/image" Target="../media/image8.jpg"/><Relationship Id="rId12" Type="http://schemas.openxmlformats.org/officeDocument/2006/relationships/image" Target="../media/image12.jpg"/><Relationship Id="rId17" Type="http://schemas.openxmlformats.org/officeDocument/2006/relationships/image" Target="../media/image17.jpg"/><Relationship Id="rId25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6.jpg"/><Relationship Id="rId20" Type="http://schemas.openxmlformats.org/officeDocument/2006/relationships/image" Target="../media/image20.jpg"/><Relationship Id="rId29" Type="http://schemas.openxmlformats.org/officeDocument/2006/relationships/oleObject" Target="../embeddings/oleObject3.bin"/><Relationship Id="rId1" Type="http://schemas.openxmlformats.org/officeDocument/2006/relationships/vmlDrawing" Target="../drawings/vmlDrawing1.vml"/><Relationship Id="rId6" Type="http://schemas.microsoft.com/office/2007/relationships/hdphoto" Target="../media/hdphoto1.wdp"/><Relationship Id="rId11" Type="http://schemas.microsoft.com/office/2007/relationships/hdphoto" Target="../media/hdphoto2.wdp"/><Relationship Id="rId24" Type="http://schemas.openxmlformats.org/officeDocument/2006/relationships/image" Target="../media/image24.jpg"/><Relationship Id="rId32" Type="http://schemas.openxmlformats.org/officeDocument/2006/relationships/image" Target="../media/image4.emf"/><Relationship Id="rId5" Type="http://schemas.openxmlformats.org/officeDocument/2006/relationships/image" Target="../media/image7.png"/><Relationship Id="rId15" Type="http://schemas.openxmlformats.org/officeDocument/2006/relationships/image" Target="../media/image15.jpg"/><Relationship Id="rId23" Type="http://schemas.openxmlformats.org/officeDocument/2006/relationships/image" Target="../media/image23.jpg"/><Relationship Id="rId28" Type="http://schemas.openxmlformats.org/officeDocument/2006/relationships/image" Target="../media/image2.emf"/><Relationship Id="rId10" Type="http://schemas.openxmlformats.org/officeDocument/2006/relationships/image" Target="../media/image11.png"/><Relationship Id="rId19" Type="http://schemas.openxmlformats.org/officeDocument/2006/relationships/image" Target="../media/image19.jpg"/><Relationship Id="rId31" Type="http://schemas.openxmlformats.org/officeDocument/2006/relationships/oleObject" Target="../embeddings/oleObject4.bin"/><Relationship Id="rId4" Type="http://schemas.openxmlformats.org/officeDocument/2006/relationships/image" Target="../media/image6.jpeg"/><Relationship Id="rId9" Type="http://schemas.openxmlformats.org/officeDocument/2006/relationships/image" Target="../media/image10.tif"/><Relationship Id="rId14" Type="http://schemas.openxmlformats.org/officeDocument/2006/relationships/image" Target="../media/image14.jpg"/><Relationship Id="rId22" Type="http://schemas.openxmlformats.org/officeDocument/2006/relationships/image" Target="../media/image22.jpg"/><Relationship Id="rId27" Type="http://schemas.openxmlformats.org/officeDocument/2006/relationships/oleObject" Target="../embeddings/oleObject2.bin"/><Relationship Id="rId30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96735" y="536616"/>
            <a:ext cx="6721578" cy="9035942"/>
            <a:chOff x="96735" y="536616"/>
            <a:chExt cx="6721578" cy="9035942"/>
          </a:xfrm>
        </p:grpSpPr>
        <p:pic>
          <p:nvPicPr>
            <p:cNvPr id="5" name="Picture 4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49486" y="4409507"/>
              <a:ext cx="2962656" cy="2286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0593D14-4ED4-4164-BDCC-BD160E84A91A}"/>
                </a:ext>
              </a:extLst>
            </p:cNvPr>
            <p:cNvSpPr txBox="1"/>
            <p:nvPr/>
          </p:nvSpPr>
          <p:spPr>
            <a:xfrm>
              <a:off x="356320" y="536616"/>
              <a:ext cx="9829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Figure </a:t>
              </a: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A6DF4E7-DB11-416B-995F-9706C912C0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130" t="46756" r="49746" b="48107"/>
            <a:stretch/>
          </p:blipFill>
          <p:spPr>
            <a:xfrm>
              <a:off x="2063075" y="2211227"/>
              <a:ext cx="1388470" cy="269894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8A32FA3-2E15-4523-A6BD-6EFA10630F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69" t="47191" r="51714" b="47848"/>
            <a:stretch/>
          </p:blipFill>
          <p:spPr>
            <a:xfrm>
              <a:off x="2056022" y="1929495"/>
              <a:ext cx="1388471" cy="26715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530442B-24A9-42EA-85BE-DCDE8DAC2741}"/>
                </a:ext>
              </a:extLst>
            </p:cNvPr>
            <p:cNvSpPr txBox="1"/>
            <p:nvPr/>
          </p:nvSpPr>
          <p:spPr>
            <a:xfrm>
              <a:off x="353701" y="1133871"/>
              <a:ext cx="2872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BC9D6FE-97D9-4066-A000-61463C3DB9B3}"/>
                </a:ext>
              </a:extLst>
            </p:cNvPr>
            <p:cNvSpPr txBox="1"/>
            <p:nvPr/>
          </p:nvSpPr>
          <p:spPr>
            <a:xfrm>
              <a:off x="1627466" y="1939766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pS6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0F37657-81C0-4138-90AB-CFAE0B892964}"/>
                </a:ext>
              </a:extLst>
            </p:cNvPr>
            <p:cNvSpPr txBox="1"/>
            <p:nvPr/>
          </p:nvSpPr>
          <p:spPr>
            <a:xfrm>
              <a:off x="1652413" y="2227280"/>
              <a:ext cx="4042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S6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8726FD9-0254-44C3-8847-D42FDF1A7934}"/>
                </a:ext>
              </a:extLst>
            </p:cNvPr>
            <p:cNvSpPr txBox="1"/>
            <p:nvPr/>
          </p:nvSpPr>
          <p:spPr>
            <a:xfrm>
              <a:off x="2604939" y="1381118"/>
              <a:ext cx="99339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Rapamycin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8698535-0AD2-483A-ADB1-25A7680A255A}"/>
                </a:ext>
              </a:extLst>
            </p:cNvPr>
            <p:cNvSpPr txBox="1"/>
            <p:nvPr/>
          </p:nvSpPr>
          <p:spPr>
            <a:xfrm>
              <a:off x="2025357" y="1638374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676156D-C9D4-46A4-B574-EB2704A0D114}"/>
                </a:ext>
              </a:extLst>
            </p:cNvPr>
            <p:cNvSpPr txBox="1"/>
            <p:nvPr/>
          </p:nvSpPr>
          <p:spPr>
            <a:xfrm>
              <a:off x="2353343" y="1643033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3783F55-0CF3-4B4F-AA1F-216496DA37FE}"/>
                </a:ext>
              </a:extLst>
            </p:cNvPr>
            <p:cNvSpPr txBox="1"/>
            <p:nvPr/>
          </p:nvSpPr>
          <p:spPr>
            <a:xfrm>
              <a:off x="2702351" y="1642930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D38AF10-C8F0-4EC5-97E9-8D3DBABEDDB3}"/>
                </a:ext>
              </a:extLst>
            </p:cNvPr>
            <p:cNvSpPr txBox="1"/>
            <p:nvPr/>
          </p:nvSpPr>
          <p:spPr>
            <a:xfrm>
              <a:off x="3050836" y="1642961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0C1ADCE-B57A-480C-A725-34263D69D545}"/>
                </a:ext>
              </a:extLst>
            </p:cNvPr>
            <p:cNvCxnSpPr>
              <a:cxnSpLocks/>
            </p:cNvCxnSpPr>
            <p:nvPr/>
          </p:nvCxnSpPr>
          <p:spPr>
            <a:xfrm>
              <a:off x="2756824" y="1643033"/>
              <a:ext cx="71432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47BB586-768E-437F-AA4D-E2E04B52A0E4}"/>
                </a:ext>
              </a:extLst>
            </p:cNvPr>
            <p:cNvSpPr/>
            <p:nvPr/>
          </p:nvSpPr>
          <p:spPr>
            <a:xfrm>
              <a:off x="2071585" y="1918759"/>
              <a:ext cx="1389124" cy="57985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5B7BA6A-3828-4BEB-B3F7-C02E5B784033}"/>
                </a:ext>
              </a:extLst>
            </p:cNvPr>
            <p:cNvSpPr txBox="1"/>
            <p:nvPr/>
          </p:nvSpPr>
          <p:spPr>
            <a:xfrm>
              <a:off x="356707" y="5025896"/>
              <a:ext cx="2872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46C9E8E-2E89-4740-970B-3383D20A527F}"/>
                </a:ext>
              </a:extLst>
            </p:cNvPr>
            <p:cNvSpPr txBox="1"/>
            <p:nvPr/>
          </p:nvSpPr>
          <p:spPr>
            <a:xfrm>
              <a:off x="96735" y="6344056"/>
              <a:ext cx="6575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pCREB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2BDB1AF-2B3D-4D8A-96D1-7B22F8DE00A4}"/>
                </a:ext>
              </a:extLst>
            </p:cNvPr>
            <p:cNvSpPr txBox="1"/>
            <p:nvPr/>
          </p:nvSpPr>
          <p:spPr>
            <a:xfrm>
              <a:off x="175282" y="6594294"/>
              <a:ext cx="5790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CREB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6071EFD-69D6-435B-B351-E648B4686034}"/>
                </a:ext>
              </a:extLst>
            </p:cNvPr>
            <p:cNvSpPr txBox="1"/>
            <p:nvPr/>
          </p:nvSpPr>
          <p:spPr>
            <a:xfrm>
              <a:off x="360158" y="7523800"/>
              <a:ext cx="2872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2A285E5-3130-415B-8ADB-3FB891B5AB6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2362" y="3653252"/>
              <a:ext cx="2958087" cy="225617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F906ED4-3950-4D8A-AD64-9C4B567338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2362" y="3913807"/>
              <a:ext cx="2958089" cy="229888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3F64EBA-0956-453A-93AF-764CB014A2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501"/>
            <a:stretch/>
          </p:blipFill>
          <p:spPr>
            <a:xfrm>
              <a:off x="1247999" y="4168547"/>
              <a:ext cx="2952450" cy="207075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E8AB2E5-D8F4-4514-BCA6-AF53D3ABC3A5}"/>
                </a:ext>
              </a:extLst>
            </p:cNvPr>
            <p:cNvSpPr/>
            <p:nvPr/>
          </p:nvSpPr>
          <p:spPr>
            <a:xfrm>
              <a:off x="1233688" y="3652500"/>
              <a:ext cx="2958087" cy="99423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B602BEB-6FCC-4D6C-8289-9591B07C67E1}"/>
                </a:ext>
              </a:extLst>
            </p:cNvPr>
            <p:cNvSpPr txBox="1"/>
            <p:nvPr/>
          </p:nvSpPr>
          <p:spPr>
            <a:xfrm>
              <a:off x="1232035" y="3364662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E4B991A-AD19-49DB-B57D-B26FD09DAA4F}"/>
                </a:ext>
              </a:extLst>
            </p:cNvPr>
            <p:cNvSpPr txBox="1"/>
            <p:nvPr/>
          </p:nvSpPr>
          <p:spPr>
            <a:xfrm>
              <a:off x="1617987" y="3364662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7F3FDA0-6681-4683-AF1D-2C99E0AAE79A}"/>
                </a:ext>
              </a:extLst>
            </p:cNvPr>
            <p:cNvSpPr txBox="1"/>
            <p:nvPr/>
          </p:nvSpPr>
          <p:spPr>
            <a:xfrm>
              <a:off x="1979466" y="3364662"/>
              <a:ext cx="4988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Fsk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20AC3A8-C91A-467C-A970-403A7E9B0AEE}"/>
                </a:ext>
              </a:extLst>
            </p:cNvPr>
            <p:cNvSpPr txBox="1"/>
            <p:nvPr/>
          </p:nvSpPr>
          <p:spPr>
            <a:xfrm>
              <a:off x="2351973" y="3364662"/>
              <a:ext cx="4503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Ins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C89E524-39E7-4279-A9C3-453B3B932227}"/>
                </a:ext>
              </a:extLst>
            </p:cNvPr>
            <p:cNvSpPr txBox="1"/>
            <p:nvPr/>
          </p:nvSpPr>
          <p:spPr>
            <a:xfrm>
              <a:off x="2667135" y="3371012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756AF5F-34F8-4FC8-9955-52152C7F3C7B}"/>
                </a:ext>
              </a:extLst>
            </p:cNvPr>
            <p:cNvSpPr txBox="1"/>
            <p:nvPr/>
          </p:nvSpPr>
          <p:spPr>
            <a:xfrm>
              <a:off x="3053087" y="3371012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2976030-E4C7-4694-933B-E2094EF2B1A4}"/>
                </a:ext>
              </a:extLst>
            </p:cNvPr>
            <p:cNvSpPr txBox="1"/>
            <p:nvPr/>
          </p:nvSpPr>
          <p:spPr>
            <a:xfrm>
              <a:off x="3414566" y="3371012"/>
              <a:ext cx="4988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Fsk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C3CCCCD-56BF-459B-9B6C-9F0B68803BAC}"/>
                </a:ext>
              </a:extLst>
            </p:cNvPr>
            <p:cNvSpPr txBox="1"/>
            <p:nvPr/>
          </p:nvSpPr>
          <p:spPr>
            <a:xfrm>
              <a:off x="3787073" y="3371012"/>
              <a:ext cx="4503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Ins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25ED813-6B45-4663-9C02-EC08C9F6C138}"/>
                </a:ext>
              </a:extLst>
            </p:cNvPr>
            <p:cNvSpPr txBox="1"/>
            <p:nvPr/>
          </p:nvSpPr>
          <p:spPr>
            <a:xfrm>
              <a:off x="3200052" y="3081371"/>
              <a:ext cx="4443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H89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08271B1-C234-42B0-80AA-A1097942B8DF}"/>
                </a:ext>
              </a:extLst>
            </p:cNvPr>
            <p:cNvCxnSpPr/>
            <p:nvPr/>
          </p:nvCxnSpPr>
          <p:spPr>
            <a:xfrm>
              <a:off x="2736428" y="3353296"/>
              <a:ext cx="1371600" cy="22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488B83B-EEF6-44D3-868D-280512E3FA89}"/>
                </a:ext>
              </a:extLst>
            </p:cNvPr>
            <p:cNvSpPr txBox="1"/>
            <p:nvPr/>
          </p:nvSpPr>
          <p:spPr>
            <a:xfrm>
              <a:off x="797633" y="3660924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pS6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6E0D87C-1143-49B2-A031-C18E065B9169}"/>
                </a:ext>
              </a:extLst>
            </p:cNvPr>
            <p:cNvSpPr txBox="1"/>
            <p:nvPr/>
          </p:nvSpPr>
          <p:spPr>
            <a:xfrm>
              <a:off x="876181" y="3906296"/>
              <a:ext cx="35779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S6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1C3DE0F-9892-4317-A09F-D257343BCE3F}"/>
                </a:ext>
              </a:extLst>
            </p:cNvPr>
            <p:cNvSpPr txBox="1"/>
            <p:nvPr/>
          </p:nvSpPr>
          <p:spPr>
            <a:xfrm>
              <a:off x="575602" y="4138696"/>
              <a:ext cx="6575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pCREB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E6D9DD3-CA79-4882-AD22-0727B4220A4D}"/>
                </a:ext>
              </a:extLst>
            </p:cNvPr>
            <p:cNvSpPr txBox="1"/>
            <p:nvPr/>
          </p:nvSpPr>
          <p:spPr>
            <a:xfrm>
              <a:off x="654416" y="4383855"/>
              <a:ext cx="5790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CREB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829E5B7-2A3F-4C0C-9501-EAE3E5E100DA}"/>
                </a:ext>
              </a:extLst>
            </p:cNvPr>
            <p:cNvSpPr txBox="1"/>
            <p:nvPr/>
          </p:nvSpPr>
          <p:spPr>
            <a:xfrm>
              <a:off x="365141" y="3098073"/>
              <a:ext cx="2872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F617010-6FC2-4592-816F-9FF13404406D}"/>
                </a:ext>
              </a:extLst>
            </p:cNvPr>
            <p:cNvSpPr txBox="1"/>
            <p:nvPr/>
          </p:nvSpPr>
          <p:spPr>
            <a:xfrm>
              <a:off x="5006912" y="2532177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0D768FD-A965-4396-837F-79A33A97ACA6}"/>
                </a:ext>
              </a:extLst>
            </p:cNvPr>
            <p:cNvSpPr txBox="1"/>
            <p:nvPr/>
          </p:nvSpPr>
          <p:spPr>
            <a:xfrm>
              <a:off x="5430964" y="2532177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4451442-75B3-49CA-82A3-44C5C9E8C772}"/>
                </a:ext>
              </a:extLst>
            </p:cNvPr>
            <p:cNvSpPr txBox="1"/>
            <p:nvPr/>
          </p:nvSpPr>
          <p:spPr>
            <a:xfrm>
              <a:off x="5834826" y="2532177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D7E925C-8A37-4B2D-9BE9-785AD12B7F8A}"/>
                </a:ext>
              </a:extLst>
            </p:cNvPr>
            <p:cNvSpPr txBox="1"/>
            <p:nvPr/>
          </p:nvSpPr>
          <p:spPr>
            <a:xfrm>
              <a:off x="6260466" y="2532177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81A2DEB-E76B-4E09-9CEF-42F962E5C90B}"/>
                </a:ext>
              </a:extLst>
            </p:cNvPr>
            <p:cNvSpPr txBox="1"/>
            <p:nvPr/>
          </p:nvSpPr>
          <p:spPr>
            <a:xfrm>
              <a:off x="5804286" y="2758892"/>
              <a:ext cx="9380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Rapamycin</a:t>
              </a: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88280A90-FCF0-4EBA-8286-1C592EA4325A}"/>
                </a:ext>
              </a:extLst>
            </p:cNvPr>
            <p:cNvCxnSpPr>
              <a:cxnSpLocks/>
            </p:cNvCxnSpPr>
            <p:nvPr/>
          </p:nvCxnSpPr>
          <p:spPr>
            <a:xfrm>
              <a:off x="5861756" y="2750505"/>
              <a:ext cx="78572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B30EDCA-A544-4379-B454-29D86389F0DE}"/>
                </a:ext>
              </a:extLst>
            </p:cNvPr>
            <p:cNvSpPr txBox="1"/>
            <p:nvPr/>
          </p:nvSpPr>
          <p:spPr>
            <a:xfrm>
              <a:off x="4975173" y="4507302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40559B8-6AA1-4CA7-8CC7-E976BD112BAB}"/>
                </a:ext>
              </a:extLst>
            </p:cNvPr>
            <p:cNvSpPr txBox="1"/>
            <p:nvPr/>
          </p:nvSpPr>
          <p:spPr>
            <a:xfrm>
              <a:off x="5405575" y="4507302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7923622-5A04-4DD0-9A89-6FD5FBED5CCF}"/>
                </a:ext>
              </a:extLst>
            </p:cNvPr>
            <p:cNvSpPr txBox="1"/>
            <p:nvPr/>
          </p:nvSpPr>
          <p:spPr>
            <a:xfrm>
              <a:off x="5813113" y="4507302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3E2791A-5878-4F38-8640-E91909648498}"/>
                </a:ext>
              </a:extLst>
            </p:cNvPr>
            <p:cNvSpPr txBox="1"/>
            <p:nvPr/>
          </p:nvSpPr>
          <p:spPr>
            <a:xfrm>
              <a:off x="6232403" y="4507302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48835467-2821-49E1-9730-3E12E01E0EE0}"/>
                </a:ext>
              </a:extLst>
            </p:cNvPr>
            <p:cNvSpPr txBox="1"/>
            <p:nvPr/>
          </p:nvSpPr>
          <p:spPr>
            <a:xfrm>
              <a:off x="6015289" y="4718376"/>
              <a:ext cx="4443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H89</a:t>
              </a:r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ACB24A1-B99E-4190-8CB2-D23E995690B3}"/>
                </a:ext>
              </a:extLst>
            </p:cNvPr>
            <p:cNvCxnSpPr>
              <a:cxnSpLocks/>
            </p:cNvCxnSpPr>
            <p:nvPr/>
          </p:nvCxnSpPr>
          <p:spPr>
            <a:xfrm>
              <a:off x="5888357" y="4717857"/>
              <a:ext cx="6767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006666C-D016-4CD5-8FD9-4FD181C7DDC0}"/>
                </a:ext>
              </a:extLst>
            </p:cNvPr>
            <p:cNvSpPr txBox="1"/>
            <p:nvPr/>
          </p:nvSpPr>
          <p:spPr>
            <a:xfrm>
              <a:off x="4969704" y="8901271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2850E44-AEC2-4243-B7A8-92F19ACF59FE}"/>
                </a:ext>
              </a:extLst>
            </p:cNvPr>
            <p:cNvSpPr txBox="1"/>
            <p:nvPr/>
          </p:nvSpPr>
          <p:spPr>
            <a:xfrm>
              <a:off x="5394090" y="8901271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0ED645A1-E26C-4EA3-A386-F18EED2C55B3}"/>
                </a:ext>
              </a:extLst>
            </p:cNvPr>
            <p:cNvSpPr txBox="1"/>
            <p:nvPr/>
          </p:nvSpPr>
          <p:spPr>
            <a:xfrm>
              <a:off x="5801628" y="8901271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8C99E84-DEDC-460A-AF28-C970208C9463}"/>
                </a:ext>
              </a:extLst>
            </p:cNvPr>
            <p:cNvSpPr txBox="1"/>
            <p:nvPr/>
          </p:nvSpPr>
          <p:spPr>
            <a:xfrm>
              <a:off x="6227268" y="8901271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025B8DDC-9F92-4020-A7C7-197CE991A415}"/>
                </a:ext>
              </a:extLst>
            </p:cNvPr>
            <p:cNvCxnSpPr>
              <a:cxnSpLocks/>
            </p:cNvCxnSpPr>
            <p:nvPr/>
          </p:nvCxnSpPr>
          <p:spPr>
            <a:xfrm>
              <a:off x="5876872" y="9149926"/>
              <a:ext cx="67672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D2A2574-D2F6-49B6-8200-604ED6B52333}"/>
                </a:ext>
              </a:extLst>
            </p:cNvPr>
            <p:cNvSpPr txBox="1"/>
            <p:nvPr/>
          </p:nvSpPr>
          <p:spPr>
            <a:xfrm>
              <a:off x="5876872" y="9141671"/>
              <a:ext cx="76495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MK-2206</a:t>
              </a:r>
            </a:p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(20 </a:t>
              </a:r>
              <a:r>
                <a:rPr lang="en-US" sz="1100" b="1" dirty="0" err="1" smtClean="0">
                  <a:latin typeface="Symbol" panose="05050102010706020507" pitchFamily="18" charset="2"/>
                  <a:cs typeface="Arial" panose="020B0604020202020204" pitchFamily="34" charset="0"/>
                </a:rPr>
                <a:t>m</a:t>
              </a:r>
              <a:r>
                <a:rPr lang="en-US" sz="11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E1DB4DF-92AB-49DC-B986-CEC856CF4801}"/>
                </a:ext>
              </a:extLst>
            </p:cNvPr>
            <p:cNvSpPr txBox="1"/>
            <p:nvPr/>
          </p:nvSpPr>
          <p:spPr>
            <a:xfrm>
              <a:off x="669617" y="5537831"/>
              <a:ext cx="4783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6D869EB-ABF7-44CE-B598-755B900638A0}"/>
                </a:ext>
              </a:extLst>
            </p:cNvPr>
            <p:cNvSpPr txBox="1"/>
            <p:nvPr/>
          </p:nvSpPr>
          <p:spPr>
            <a:xfrm>
              <a:off x="275911" y="5782804"/>
              <a:ext cx="478376" cy="302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pS6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24D1E91B-1F9F-4EBA-B043-EA35D8A89525}"/>
                </a:ext>
              </a:extLst>
            </p:cNvPr>
            <p:cNvSpPr txBox="1"/>
            <p:nvPr/>
          </p:nvSpPr>
          <p:spPr>
            <a:xfrm>
              <a:off x="362027" y="6098448"/>
              <a:ext cx="392260" cy="302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S6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E68F164-0975-4BB5-865D-D68841AD62E4}"/>
                </a:ext>
              </a:extLst>
            </p:cNvPr>
            <p:cNvSpPr txBox="1"/>
            <p:nvPr/>
          </p:nvSpPr>
          <p:spPr>
            <a:xfrm>
              <a:off x="968126" y="5537831"/>
              <a:ext cx="4783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84FE08E9-ECE5-45C0-89AC-7CEC31BB044E}"/>
                </a:ext>
              </a:extLst>
            </p:cNvPr>
            <p:cNvSpPr txBox="1"/>
            <p:nvPr/>
          </p:nvSpPr>
          <p:spPr>
            <a:xfrm>
              <a:off x="1243403" y="5537831"/>
              <a:ext cx="5167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FSK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C03953A-1239-4FFB-A320-1E1FF437BE7D}"/>
                </a:ext>
              </a:extLst>
            </p:cNvPr>
            <p:cNvSpPr txBox="1"/>
            <p:nvPr/>
          </p:nvSpPr>
          <p:spPr>
            <a:xfrm>
              <a:off x="1512463" y="5537831"/>
              <a:ext cx="5167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Ins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C9A281E-BE61-4E0A-A04A-02927BAF0E49}"/>
                </a:ext>
              </a:extLst>
            </p:cNvPr>
            <p:cNvSpPr txBox="1"/>
            <p:nvPr/>
          </p:nvSpPr>
          <p:spPr>
            <a:xfrm>
              <a:off x="1814108" y="5537831"/>
              <a:ext cx="4783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1A3570A2-AA00-40AF-BB26-2C6403C93388}"/>
                </a:ext>
              </a:extLst>
            </p:cNvPr>
            <p:cNvSpPr txBox="1"/>
            <p:nvPr/>
          </p:nvSpPr>
          <p:spPr>
            <a:xfrm>
              <a:off x="2104292" y="5537831"/>
              <a:ext cx="4783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DEBF288-6895-4F6E-91B8-241F515DEA93}"/>
                </a:ext>
              </a:extLst>
            </p:cNvPr>
            <p:cNvSpPr txBox="1"/>
            <p:nvPr/>
          </p:nvSpPr>
          <p:spPr>
            <a:xfrm>
              <a:off x="2368848" y="5537831"/>
              <a:ext cx="5167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FSK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C5223BC-9561-4260-8FFB-DB6A58B4B616}"/>
                </a:ext>
              </a:extLst>
            </p:cNvPr>
            <p:cNvSpPr txBox="1"/>
            <p:nvPr/>
          </p:nvSpPr>
          <p:spPr>
            <a:xfrm>
              <a:off x="2652722" y="5537831"/>
              <a:ext cx="5167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Ins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174AECBD-4A28-4ED7-A437-F2B525C5A963}"/>
                </a:ext>
              </a:extLst>
            </p:cNvPr>
            <p:cNvSpPr txBox="1"/>
            <p:nvPr/>
          </p:nvSpPr>
          <p:spPr>
            <a:xfrm>
              <a:off x="2964949" y="5537831"/>
              <a:ext cx="4783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BCEB697F-41BA-416D-B309-A12E16F5237B}"/>
                </a:ext>
              </a:extLst>
            </p:cNvPr>
            <p:cNvSpPr txBox="1"/>
            <p:nvPr/>
          </p:nvSpPr>
          <p:spPr>
            <a:xfrm>
              <a:off x="3246670" y="5537831"/>
              <a:ext cx="4783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0CA7D719-3F70-46B4-8553-C472074FF8A1}"/>
                </a:ext>
              </a:extLst>
            </p:cNvPr>
            <p:cNvSpPr txBox="1"/>
            <p:nvPr/>
          </p:nvSpPr>
          <p:spPr>
            <a:xfrm>
              <a:off x="3515454" y="5537831"/>
              <a:ext cx="5167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FSK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618824B2-108B-488E-8750-88BEA62DDE0E}"/>
                </a:ext>
              </a:extLst>
            </p:cNvPr>
            <p:cNvSpPr txBox="1"/>
            <p:nvPr/>
          </p:nvSpPr>
          <p:spPr>
            <a:xfrm>
              <a:off x="3797207" y="5537831"/>
              <a:ext cx="5167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Ins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0D7236C0-8BA4-4C66-9AC6-FAFB8ECACE60}"/>
                </a:ext>
              </a:extLst>
            </p:cNvPr>
            <p:cNvSpPr txBox="1"/>
            <p:nvPr/>
          </p:nvSpPr>
          <p:spPr>
            <a:xfrm>
              <a:off x="1852071" y="5263897"/>
              <a:ext cx="125226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KT 5720 (10 µM)</a:t>
              </a:r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A6BE3702-AC65-47DC-844B-112469EB1B34}"/>
                </a:ext>
              </a:extLst>
            </p:cNvPr>
            <p:cNvCxnSpPr>
              <a:cxnSpLocks/>
            </p:cNvCxnSpPr>
            <p:nvPr/>
          </p:nvCxnSpPr>
          <p:spPr>
            <a:xfrm>
              <a:off x="1933959" y="5529462"/>
              <a:ext cx="1051560" cy="262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C925989-2CC7-46CF-B2C7-967D2CB46836}"/>
                </a:ext>
              </a:extLst>
            </p:cNvPr>
            <p:cNvCxnSpPr/>
            <p:nvPr/>
          </p:nvCxnSpPr>
          <p:spPr>
            <a:xfrm>
              <a:off x="3093689" y="5531583"/>
              <a:ext cx="1051560" cy="262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D2BF68C5-F27E-49FC-9EC7-E0F55487F7D4}"/>
                </a:ext>
              </a:extLst>
            </p:cNvPr>
            <p:cNvSpPr txBox="1"/>
            <p:nvPr/>
          </p:nvSpPr>
          <p:spPr>
            <a:xfrm>
              <a:off x="3000088" y="5263903"/>
              <a:ext cx="12522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KT 5720 (50 µM)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8F448352-F361-4BFA-94B2-01866433E921}"/>
                </a:ext>
              </a:extLst>
            </p:cNvPr>
            <p:cNvSpPr txBox="1"/>
            <p:nvPr/>
          </p:nvSpPr>
          <p:spPr>
            <a:xfrm>
              <a:off x="4829885" y="6615877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0AFB192-E809-4B24-8D6A-26D22E23C4C2}"/>
                </a:ext>
              </a:extLst>
            </p:cNvPr>
            <p:cNvSpPr txBox="1"/>
            <p:nvPr/>
          </p:nvSpPr>
          <p:spPr>
            <a:xfrm>
              <a:off x="5170739" y="6615877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12D84B69-CFAF-43E3-B74A-2A30C30BBBD9}"/>
                </a:ext>
              </a:extLst>
            </p:cNvPr>
            <p:cNvSpPr txBox="1"/>
            <p:nvPr/>
          </p:nvSpPr>
          <p:spPr>
            <a:xfrm>
              <a:off x="5438646" y="6615877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57AC49FC-CDFF-4942-BFB9-46D45D858ABF}"/>
                </a:ext>
              </a:extLst>
            </p:cNvPr>
            <p:cNvSpPr txBox="1"/>
            <p:nvPr/>
          </p:nvSpPr>
          <p:spPr>
            <a:xfrm>
              <a:off x="5737007" y="6615877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CBD6CDE5-DB2C-4FCA-968F-4A647856F9F9}"/>
                </a:ext>
              </a:extLst>
            </p:cNvPr>
            <p:cNvSpPr txBox="1"/>
            <p:nvPr/>
          </p:nvSpPr>
          <p:spPr>
            <a:xfrm>
              <a:off x="5430016" y="6854351"/>
              <a:ext cx="74003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KT 5720</a:t>
              </a:r>
            </a:p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(10 µM)</a:t>
              </a:r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A45E07E9-C2BF-431F-9042-990473B90383}"/>
                </a:ext>
              </a:extLst>
            </p:cNvPr>
            <p:cNvCxnSpPr>
              <a:cxnSpLocks/>
            </p:cNvCxnSpPr>
            <p:nvPr/>
          </p:nvCxnSpPr>
          <p:spPr>
            <a:xfrm>
              <a:off x="5526781" y="6852600"/>
              <a:ext cx="53662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5BF55E37-99F0-4C21-BE42-B334F55810BB}"/>
                </a:ext>
              </a:extLst>
            </p:cNvPr>
            <p:cNvSpPr txBox="1"/>
            <p:nvPr/>
          </p:nvSpPr>
          <p:spPr>
            <a:xfrm>
              <a:off x="6005314" y="6615877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FEC89C99-C744-4646-B480-C471CCD7D406}"/>
                </a:ext>
              </a:extLst>
            </p:cNvPr>
            <p:cNvSpPr txBox="1"/>
            <p:nvPr/>
          </p:nvSpPr>
          <p:spPr>
            <a:xfrm>
              <a:off x="6295208" y="6615877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6F1AB214-E30E-4DBA-B8A7-BD0CDFC46E92}"/>
                </a:ext>
              </a:extLst>
            </p:cNvPr>
            <p:cNvSpPr txBox="1"/>
            <p:nvPr/>
          </p:nvSpPr>
          <p:spPr>
            <a:xfrm>
              <a:off x="5995449" y="6854351"/>
              <a:ext cx="74003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KT 5720</a:t>
              </a:r>
            </a:p>
            <a:p>
              <a:pPr algn="ctr"/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(50 µM)</a:t>
              </a:r>
            </a:p>
          </p:txBody>
        </p: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FD1B93B8-BC39-461C-A073-BD439BF3D1A2}"/>
                </a:ext>
              </a:extLst>
            </p:cNvPr>
            <p:cNvCxnSpPr>
              <a:cxnSpLocks/>
            </p:cNvCxnSpPr>
            <p:nvPr/>
          </p:nvCxnSpPr>
          <p:spPr>
            <a:xfrm>
              <a:off x="6101518" y="6852600"/>
              <a:ext cx="53662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E2F44B9A-9D8B-47C6-AD1A-028EF291BD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3" b="-1756"/>
            <a:stretch/>
          </p:blipFill>
          <p:spPr>
            <a:xfrm>
              <a:off x="742809" y="6400271"/>
              <a:ext cx="2344587" cy="195386"/>
            </a:xfrm>
            <a:prstGeom prst="rect">
              <a:avLst/>
            </a:prstGeom>
          </p:spPr>
        </p:pic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4B507C72-45B2-422C-B352-A7228651576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809" y="6616552"/>
              <a:ext cx="2345465" cy="178386"/>
            </a:xfrm>
            <a:prstGeom prst="rect">
              <a:avLst/>
            </a:prstGeom>
          </p:spPr>
        </p:pic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1FC39059-615E-478E-8E90-FEABFFDF5F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809" y="6110098"/>
              <a:ext cx="3459716" cy="238944"/>
            </a:xfrm>
            <a:prstGeom prst="rect">
              <a:avLst/>
            </a:prstGeom>
          </p:spPr>
        </p:pic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A34E2B58-C6E5-41C5-A87A-7DE72800634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809" y="5800894"/>
              <a:ext cx="3459716" cy="250704"/>
            </a:xfrm>
            <a:prstGeom prst="rect">
              <a:avLst/>
            </a:prstGeom>
          </p:spPr>
        </p:pic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830E7E92-1B6D-46C4-86B4-D3EC09E36DE5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763" t="-2512" r="250" b="-199"/>
            <a:stretch/>
          </p:blipFill>
          <p:spPr>
            <a:xfrm>
              <a:off x="3093819" y="6613315"/>
              <a:ext cx="1110915" cy="175408"/>
            </a:xfrm>
            <a:prstGeom prst="rect">
              <a:avLst/>
            </a:prstGeom>
          </p:spPr>
        </p:pic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08C86FB6-6982-4D15-89AC-96851D0C6DDB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024" t="6322" b="3354"/>
            <a:stretch/>
          </p:blipFill>
          <p:spPr>
            <a:xfrm>
              <a:off x="3094172" y="6404058"/>
              <a:ext cx="1110915" cy="190025"/>
            </a:xfrm>
            <a:prstGeom prst="rect">
              <a:avLst/>
            </a:prstGeom>
          </p:spPr>
        </p:pic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6C76AC8C-B2ED-48E3-8EE0-05E544F7BC01}"/>
                </a:ext>
              </a:extLst>
            </p:cNvPr>
            <p:cNvSpPr/>
            <p:nvPr/>
          </p:nvSpPr>
          <p:spPr>
            <a:xfrm>
              <a:off x="730817" y="5789466"/>
              <a:ext cx="3471707" cy="10031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5" name="Straight Connector 94"/>
            <p:cNvCxnSpPr/>
            <p:nvPr/>
          </p:nvCxnSpPr>
          <p:spPr>
            <a:xfrm>
              <a:off x="1916914" y="5793091"/>
              <a:ext cx="0" cy="10058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3088150" y="5795504"/>
              <a:ext cx="0" cy="10058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7" name="Group 96"/>
            <p:cNvGrpSpPr/>
            <p:nvPr/>
          </p:nvGrpSpPr>
          <p:grpSpPr>
            <a:xfrm>
              <a:off x="718660" y="7973242"/>
              <a:ext cx="3502152" cy="1042416"/>
              <a:chOff x="-785168" y="8436832"/>
              <a:chExt cx="4324391" cy="1237997"/>
            </a:xfrm>
          </p:grpSpPr>
          <p:pic>
            <p:nvPicPr>
              <p:cNvPr id="122" name="Picture 121">
                <a:extLst>
                  <a:ext uri="{FF2B5EF4-FFF2-40B4-BE49-F238E27FC236}">
                    <a16:creationId xmlns:a16="http://schemas.microsoft.com/office/drawing/2014/main" id="{57136AE1-1788-4BC6-9130-DE96AC924166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2775" y="8458740"/>
                <a:ext cx="2930579" cy="265176"/>
              </a:xfrm>
              <a:prstGeom prst="rect">
                <a:avLst/>
              </a:prstGeom>
            </p:spPr>
          </p:pic>
          <p:pic>
            <p:nvPicPr>
              <p:cNvPr id="123" name="Picture 122">
                <a:extLst>
                  <a:ext uri="{FF2B5EF4-FFF2-40B4-BE49-F238E27FC236}">
                    <a16:creationId xmlns:a16="http://schemas.microsoft.com/office/drawing/2014/main" id="{B6F25470-916D-4A3C-BD19-F7429112FF69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2775" y="9068615"/>
                <a:ext cx="2950809" cy="271245"/>
              </a:xfrm>
              <a:prstGeom prst="rect">
                <a:avLst/>
              </a:prstGeom>
            </p:spPr>
          </p:pic>
          <p:pic>
            <p:nvPicPr>
              <p:cNvPr id="124" name="Picture 123">
                <a:extLst>
                  <a:ext uri="{FF2B5EF4-FFF2-40B4-BE49-F238E27FC236}">
                    <a16:creationId xmlns:a16="http://schemas.microsoft.com/office/drawing/2014/main" id="{D2C01346-A536-43B0-8ACE-E911AC15CA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8414" y="9371235"/>
                <a:ext cx="2950809" cy="271245"/>
              </a:xfrm>
              <a:prstGeom prst="rect">
                <a:avLst/>
              </a:prstGeom>
            </p:spPr>
          </p:pic>
          <p:pic>
            <p:nvPicPr>
              <p:cNvPr id="125" name="Picture 124">
                <a:extLst>
                  <a:ext uri="{FF2B5EF4-FFF2-40B4-BE49-F238E27FC236}">
                    <a16:creationId xmlns:a16="http://schemas.microsoft.com/office/drawing/2014/main" id="{BA8F6589-08D6-481C-B020-932E983F8352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7969" y="8781627"/>
                <a:ext cx="2937148" cy="246888"/>
              </a:xfrm>
              <a:prstGeom prst="rect">
                <a:avLst/>
              </a:prstGeom>
            </p:spPr>
          </p:pic>
          <p:pic>
            <p:nvPicPr>
              <p:cNvPr id="126" name="Picture 125">
                <a:extLst>
                  <a:ext uri="{FF2B5EF4-FFF2-40B4-BE49-F238E27FC236}">
                    <a16:creationId xmlns:a16="http://schemas.microsoft.com/office/drawing/2014/main" id="{3B066923-CC45-44B8-87F2-7B2BD981766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78" t="13155" r="20746" b="-6865"/>
              <a:stretch/>
            </p:blipFill>
            <p:spPr>
              <a:xfrm>
                <a:off x="-785168" y="9397953"/>
                <a:ext cx="2824413" cy="276876"/>
              </a:xfrm>
              <a:prstGeom prst="rect">
                <a:avLst/>
              </a:prstGeom>
            </p:spPr>
          </p:pic>
          <p:pic>
            <p:nvPicPr>
              <p:cNvPr id="127" name="Picture 126">
                <a:extLst>
                  <a:ext uri="{FF2B5EF4-FFF2-40B4-BE49-F238E27FC236}">
                    <a16:creationId xmlns:a16="http://schemas.microsoft.com/office/drawing/2014/main" id="{327E40AB-1410-4586-B99A-3E3F8FAD4229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" r="19754" b="8427"/>
              <a:stretch/>
            </p:blipFill>
            <p:spPr>
              <a:xfrm>
                <a:off x="-776088" y="9071197"/>
                <a:ext cx="2824413" cy="274320"/>
              </a:xfrm>
              <a:prstGeom prst="rect">
                <a:avLst/>
              </a:prstGeom>
            </p:spPr>
          </p:pic>
          <p:pic>
            <p:nvPicPr>
              <p:cNvPr id="128" name="Picture 127">
                <a:extLst>
                  <a:ext uri="{FF2B5EF4-FFF2-40B4-BE49-F238E27FC236}">
                    <a16:creationId xmlns:a16="http://schemas.microsoft.com/office/drawing/2014/main" id="{8B6F1B68-1657-4BFA-A8A4-4E1731EF2E1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617" r="19754" b="3125"/>
              <a:stretch/>
            </p:blipFill>
            <p:spPr>
              <a:xfrm>
                <a:off x="-776088" y="8453685"/>
                <a:ext cx="2834735" cy="264826"/>
              </a:xfrm>
              <a:prstGeom prst="rect">
                <a:avLst/>
              </a:prstGeom>
            </p:spPr>
          </p:pic>
          <p:pic>
            <p:nvPicPr>
              <p:cNvPr id="129" name="Picture 128">
                <a:extLst>
                  <a:ext uri="{FF2B5EF4-FFF2-40B4-BE49-F238E27FC236}">
                    <a16:creationId xmlns:a16="http://schemas.microsoft.com/office/drawing/2014/main" id="{5CF2C407-4E21-4FA1-83A1-52DC6E5FDE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010" r="19754" b="2516"/>
              <a:stretch/>
            </p:blipFill>
            <p:spPr>
              <a:xfrm>
                <a:off x="-776088" y="8781627"/>
                <a:ext cx="2824413" cy="239052"/>
              </a:xfrm>
              <a:prstGeom prst="rect">
                <a:avLst/>
              </a:prstGeom>
            </p:spPr>
          </p:pic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7E9AACB5-BEB9-42BC-8F10-D53672BBC88B}"/>
                  </a:ext>
                </a:extLst>
              </p:cNvPr>
              <p:cNvSpPr/>
              <p:nvPr/>
            </p:nvSpPr>
            <p:spPr>
              <a:xfrm>
                <a:off x="-769045" y="8440085"/>
                <a:ext cx="4290866" cy="119992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1" name="Straight Connector 130"/>
              <p:cNvCxnSpPr/>
              <p:nvPr/>
            </p:nvCxnSpPr>
            <p:spPr>
              <a:xfrm>
                <a:off x="637215" y="8436832"/>
                <a:ext cx="0" cy="120700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>
                <a:off x="2040355" y="8436832"/>
                <a:ext cx="0" cy="120700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AE1DB4DF-92AB-49DC-B986-CEC856CF4801}"/>
                </a:ext>
              </a:extLst>
            </p:cNvPr>
            <p:cNvSpPr txBox="1"/>
            <p:nvPr/>
          </p:nvSpPr>
          <p:spPr>
            <a:xfrm>
              <a:off x="643548" y="7725103"/>
              <a:ext cx="4783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8E68F164-0975-4BB5-865D-D68841AD62E4}"/>
                </a:ext>
              </a:extLst>
            </p:cNvPr>
            <p:cNvSpPr txBox="1"/>
            <p:nvPr/>
          </p:nvSpPr>
          <p:spPr>
            <a:xfrm>
              <a:off x="942057" y="7725103"/>
              <a:ext cx="4783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84FE08E9-ECE5-45C0-89AC-7CEC31BB044E}"/>
                </a:ext>
              </a:extLst>
            </p:cNvPr>
            <p:cNvSpPr txBox="1"/>
            <p:nvPr/>
          </p:nvSpPr>
          <p:spPr>
            <a:xfrm>
              <a:off x="1217334" y="7725103"/>
              <a:ext cx="5167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FSK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BC03953A-1239-4FFB-A320-1E1FF437BE7D}"/>
                </a:ext>
              </a:extLst>
            </p:cNvPr>
            <p:cNvSpPr txBox="1"/>
            <p:nvPr/>
          </p:nvSpPr>
          <p:spPr>
            <a:xfrm>
              <a:off x="1486394" y="7725103"/>
              <a:ext cx="5167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Ins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2C9A281E-BE61-4E0A-A04A-02927BAF0E49}"/>
                </a:ext>
              </a:extLst>
            </p:cNvPr>
            <p:cNvSpPr txBox="1"/>
            <p:nvPr/>
          </p:nvSpPr>
          <p:spPr>
            <a:xfrm>
              <a:off x="1788039" y="7725103"/>
              <a:ext cx="4783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1A3570A2-AA00-40AF-BB26-2C6403C93388}"/>
                </a:ext>
              </a:extLst>
            </p:cNvPr>
            <p:cNvSpPr txBox="1"/>
            <p:nvPr/>
          </p:nvSpPr>
          <p:spPr>
            <a:xfrm>
              <a:off x="2078223" y="7725103"/>
              <a:ext cx="4783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9DEBF288-6895-4F6E-91B8-241F515DEA93}"/>
                </a:ext>
              </a:extLst>
            </p:cNvPr>
            <p:cNvSpPr txBox="1"/>
            <p:nvPr/>
          </p:nvSpPr>
          <p:spPr>
            <a:xfrm>
              <a:off x="2342779" y="7725103"/>
              <a:ext cx="5167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FSK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FC5223BC-9561-4260-8FFB-DB6A58B4B616}"/>
                </a:ext>
              </a:extLst>
            </p:cNvPr>
            <p:cNvSpPr txBox="1"/>
            <p:nvPr/>
          </p:nvSpPr>
          <p:spPr>
            <a:xfrm>
              <a:off x="2626653" y="7725103"/>
              <a:ext cx="5167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Ins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174AECBD-4A28-4ED7-A437-F2B525C5A963}"/>
                </a:ext>
              </a:extLst>
            </p:cNvPr>
            <p:cNvSpPr txBox="1"/>
            <p:nvPr/>
          </p:nvSpPr>
          <p:spPr>
            <a:xfrm>
              <a:off x="2938880" y="7725103"/>
              <a:ext cx="4783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BCEB697F-41BA-416D-B309-A12E16F5237B}"/>
                </a:ext>
              </a:extLst>
            </p:cNvPr>
            <p:cNvSpPr txBox="1"/>
            <p:nvPr/>
          </p:nvSpPr>
          <p:spPr>
            <a:xfrm>
              <a:off x="3220601" y="7725103"/>
              <a:ext cx="4783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0CA7D719-3F70-46B4-8553-C472074FF8A1}"/>
                </a:ext>
              </a:extLst>
            </p:cNvPr>
            <p:cNvSpPr txBox="1"/>
            <p:nvPr/>
          </p:nvSpPr>
          <p:spPr>
            <a:xfrm>
              <a:off x="3489385" y="7725103"/>
              <a:ext cx="5167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FSK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618824B2-108B-488E-8750-88BEA62DDE0E}"/>
                </a:ext>
              </a:extLst>
            </p:cNvPr>
            <p:cNvSpPr txBox="1"/>
            <p:nvPr/>
          </p:nvSpPr>
          <p:spPr>
            <a:xfrm>
              <a:off x="3771138" y="7725103"/>
              <a:ext cx="5167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Ins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0D7236C0-8BA4-4C66-9AC6-FAFB8ECACE60}"/>
                </a:ext>
              </a:extLst>
            </p:cNvPr>
            <p:cNvSpPr txBox="1"/>
            <p:nvPr/>
          </p:nvSpPr>
          <p:spPr>
            <a:xfrm>
              <a:off x="1826002" y="7451169"/>
              <a:ext cx="125226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MK-2206 (5 </a:t>
              </a:r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µM)</a:t>
              </a:r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A6BE3702-AC65-47DC-844B-112469EB1B34}"/>
                </a:ext>
              </a:extLst>
            </p:cNvPr>
            <p:cNvCxnSpPr>
              <a:cxnSpLocks/>
            </p:cNvCxnSpPr>
            <p:nvPr/>
          </p:nvCxnSpPr>
          <p:spPr>
            <a:xfrm>
              <a:off x="1907890" y="7716734"/>
              <a:ext cx="1051560" cy="262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DC925989-2CC7-46CF-B2C7-967D2CB46836}"/>
                </a:ext>
              </a:extLst>
            </p:cNvPr>
            <p:cNvCxnSpPr/>
            <p:nvPr/>
          </p:nvCxnSpPr>
          <p:spPr>
            <a:xfrm>
              <a:off x="3067620" y="7718855"/>
              <a:ext cx="1051560" cy="262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D2BF68C5-F27E-49FC-9EC7-E0F55487F7D4}"/>
                </a:ext>
              </a:extLst>
            </p:cNvPr>
            <p:cNvSpPr txBox="1"/>
            <p:nvPr/>
          </p:nvSpPr>
          <p:spPr>
            <a:xfrm>
              <a:off x="2948619" y="7451175"/>
              <a:ext cx="12907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MK-2206 (20 </a:t>
              </a:r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µM)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946C9E8E-2E89-4740-970B-3383D20A527F}"/>
                </a:ext>
              </a:extLst>
            </p:cNvPr>
            <p:cNvSpPr txBox="1"/>
            <p:nvPr/>
          </p:nvSpPr>
          <p:spPr>
            <a:xfrm>
              <a:off x="268560" y="8483370"/>
              <a:ext cx="4667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pAkt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22BDB1AF-2B3D-4D8A-96D1-7B22F8DE00A4}"/>
                </a:ext>
              </a:extLst>
            </p:cNvPr>
            <p:cNvSpPr txBox="1"/>
            <p:nvPr/>
          </p:nvSpPr>
          <p:spPr>
            <a:xfrm>
              <a:off x="347106" y="8733608"/>
              <a:ext cx="38824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Akt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76D869EB-ABF7-44CE-B598-755B900638A0}"/>
                </a:ext>
              </a:extLst>
            </p:cNvPr>
            <p:cNvSpPr txBox="1"/>
            <p:nvPr/>
          </p:nvSpPr>
          <p:spPr>
            <a:xfrm>
              <a:off x="256978" y="7922118"/>
              <a:ext cx="478376" cy="302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pS6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24D1E91B-1F9F-4EBA-B043-EA35D8A89525}"/>
                </a:ext>
              </a:extLst>
            </p:cNvPr>
            <p:cNvSpPr txBox="1"/>
            <p:nvPr/>
          </p:nvSpPr>
          <p:spPr>
            <a:xfrm>
              <a:off x="343094" y="8237762"/>
              <a:ext cx="392260" cy="302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S6</a:t>
              </a:r>
            </a:p>
          </p:txBody>
        </p:sp>
        <p:graphicFrame>
          <p:nvGraphicFramePr>
            <p:cNvPr id="118" name="Object 1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74206628"/>
                </p:ext>
              </p:extLst>
            </p:nvPr>
          </p:nvGraphicFramePr>
          <p:xfrm>
            <a:off x="4278313" y="3170238"/>
            <a:ext cx="2509837" cy="1739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0" name="Prism 9" r:id="rId25" imgW="3863176" imgH="2676590" progId="Prism9.Document">
                    <p:embed/>
                  </p:oleObj>
                </mc:Choice>
                <mc:Fallback>
                  <p:oleObj name="Prism 9" r:id="rId25" imgW="3863176" imgH="2676590" progId="Prism9.Document">
                    <p:embed/>
                    <p:pic>
                      <p:nvPicPr>
                        <p:cNvPr id="23" name="Object 22"/>
                        <p:cNvPicPr/>
                        <p:nvPr/>
                      </p:nvPicPr>
                      <p:blipFill>
                        <a:blip r:embed="rId26"/>
                        <a:stretch>
                          <a:fillRect/>
                        </a:stretch>
                      </p:blipFill>
                      <p:spPr>
                        <a:xfrm>
                          <a:off x="4278313" y="3170238"/>
                          <a:ext cx="2509837" cy="17399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9" name="Object 1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77839846"/>
                </p:ext>
              </p:extLst>
            </p:nvPr>
          </p:nvGraphicFramePr>
          <p:xfrm>
            <a:off x="4308475" y="1093788"/>
            <a:ext cx="2509838" cy="1844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1" name="Prism 9" r:id="rId27" imgW="3861735" imgH="2836451" progId="Prism9.Document">
                    <p:embed/>
                  </p:oleObj>
                </mc:Choice>
                <mc:Fallback>
                  <p:oleObj name="Prism 9" r:id="rId27" imgW="3861735" imgH="2836451" progId="Prism9.Document">
                    <p:embed/>
                    <p:pic>
                      <p:nvPicPr>
                        <p:cNvPr id="28" name="Object 27"/>
                        <p:cNvPicPr/>
                        <p:nvPr/>
                      </p:nvPicPr>
                      <p:blipFill>
                        <a:blip r:embed="rId28"/>
                        <a:stretch>
                          <a:fillRect/>
                        </a:stretch>
                      </p:blipFill>
                      <p:spPr>
                        <a:xfrm>
                          <a:off x="4308475" y="1093788"/>
                          <a:ext cx="2509838" cy="18446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0" name="Object 11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48498363"/>
                </p:ext>
              </p:extLst>
            </p:nvPr>
          </p:nvGraphicFramePr>
          <p:xfrm>
            <a:off x="4266923" y="5182432"/>
            <a:ext cx="2514600" cy="1847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2" name="Prism 9" r:id="rId29" imgW="3863176" imgH="2676590" progId="Prism9.Document">
                    <p:embed/>
                  </p:oleObj>
                </mc:Choice>
                <mc:Fallback>
                  <p:oleObj name="Prism 9" r:id="rId29" imgW="3863176" imgH="2676590" progId="Prism9.Document">
                    <p:embed/>
                    <p:pic>
                      <p:nvPicPr>
                        <p:cNvPr id="6" name="Object 5"/>
                        <p:cNvPicPr preferRelativeResize="0"/>
                        <p:nvPr/>
                      </p:nvPicPr>
                      <p:blipFill>
                        <a:blip r:embed="rId30"/>
                        <a:stretch>
                          <a:fillRect/>
                        </a:stretch>
                      </p:blipFill>
                      <p:spPr>
                        <a:xfrm>
                          <a:off x="4266923" y="5182432"/>
                          <a:ext cx="2514600" cy="18470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1" name="Object 12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83245336"/>
                </p:ext>
              </p:extLst>
            </p:nvPr>
          </p:nvGraphicFramePr>
          <p:xfrm>
            <a:off x="4288375" y="7577616"/>
            <a:ext cx="2468880" cy="17373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3" name="Prism 9" r:id="rId31" imgW="3863176" imgH="2676590" progId="Prism9.Document">
                    <p:embed/>
                  </p:oleObj>
                </mc:Choice>
                <mc:Fallback>
                  <p:oleObj name="Prism 9" r:id="rId31" imgW="3863176" imgH="2676590" progId="Prism9.Document">
                    <p:embed/>
                    <p:pic>
                      <p:nvPicPr>
                        <p:cNvPr id="7" name="Object 6"/>
                        <p:cNvPicPr preferRelativeResize="0"/>
                        <p:nvPr/>
                      </p:nvPicPr>
                      <p:blipFill>
                        <a:blip r:embed="rId32"/>
                        <a:stretch>
                          <a:fillRect/>
                        </a:stretch>
                      </p:blipFill>
                      <p:spPr>
                        <a:xfrm>
                          <a:off x="4288375" y="7577616"/>
                          <a:ext cx="2468880" cy="173736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699003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117</Words>
  <Application>Microsoft Office PowerPoint</Application>
  <PresentationFormat>Widescreen</PresentationFormat>
  <Paragraphs>87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Office Theme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Ayala, Julio E</dc:creator>
  <cp:lastModifiedBy>Ayala, Julio E</cp:lastModifiedBy>
  <cp:revision>1</cp:revision>
  <dcterms:created xsi:type="dcterms:W3CDTF">2022-12-18T22:25:48Z</dcterms:created>
  <dcterms:modified xsi:type="dcterms:W3CDTF">2023-08-18T21:32:22Z</dcterms:modified>
</cp:coreProperties>
</file>